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0F8EFB-CF8D-BD38-1288-3EFEAC939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29C0F2-71C7-ADB5-A081-7476E5E7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835D4F-85DA-BAED-7962-957ADA52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922F4B-E526-4AA6-3604-2F0BA187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BC06A3-824D-2045-6BF7-9BE0F79F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30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F0464-3F09-4CD8-7619-0732E449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66D6BD-F3C7-3022-C73D-DEC9260B1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310C93-45C6-777B-ED49-09790A88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9887B2-8BF5-7DF7-5659-07314E44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1ED22E-827C-6A58-A956-E04527D0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3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D84D18-8EE0-4140-32FF-61B6DCB9B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D52AF5-6C5A-4E0C-A4CC-B6436296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68A35D-CE3D-A275-85A7-B207CFD8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290DE4-B878-5133-AC03-C515153D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BBBF72-3A41-77BA-F5F6-5DE916F6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A887A-05F3-B14D-13A2-6DD125CB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EBB07F-CE70-FBA3-4B1D-0C9A6B44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E6A17E-B1A8-6D7E-9A7D-40DB700D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7DBE1-3A51-BFA9-B21E-7484A819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A9EC3C-F548-4D27-858F-98AE2BF3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89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0D658-0304-F686-A95A-33DBFD11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1FC9EE-663F-3843-D340-6CF2068BB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EA4FCE-3CB6-C40F-8FCA-4FFD8643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F4EDA2-C28D-7033-A51B-60A2312C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D1DD65-67DB-BC44-F045-EFFE731E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28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4BF50-6A01-F6D6-3552-015842C8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D37D5-DB11-1314-BA32-671B82039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8F9899-AC86-AF94-DDB2-4D4CB14BA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F0AB5F-32C2-B740-C8E7-B1CBE7D4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D28B4B-BF81-E76A-7C55-90EBC27A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8B666D-983F-7F92-D2FC-35E677B7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8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00F748-A13F-A7CE-E309-57AA1793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D4C33A-ED14-36E6-92B8-650828D61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7502B7-6412-7FDA-0B39-A1E5D85A1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F815CA8-E3E9-DA5F-3A0E-77F67D13F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78CB50-105E-87B6-B6C3-5350C49C2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8FB0B9-B252-6808-EDA8-912E1045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A00495-85DD-F363-D4A9-CBED827B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579701-A34A-1D44-12A8-74B3143A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69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3D660-C042-BF3C-6664-B26B7885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C44F31-FA7B-B44E-F0E2-E23675A0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84B34F-B4A4-19A1-7156-F0C7FFE75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F4F577-2870-409D-23BD-216F37EE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0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99E62DD-8023-8A85-DE9A-084D94EA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8C5534-EE76-3ABC-F54C-1BBDFF7C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8F85B6-CEF5-2550-A9A8-89577656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57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2B86A-F68C-14C4-1224-14D2447E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ABE90F-D09C-C227-CF14-0920EB37C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224BA4-EF8D-A7ED-22AE-99BD6C971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0B6029-B08C-2ED9-264B-5E012F1D9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19519A-3BDA-A59B-9E8E-3EB3CB8C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F96008-80AE-202F-2089-A20FC20A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81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09D6C-E502-B8EB-04D5-929E6E1C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66A2A5-17CA-7E4D-4E63-E9AF03A33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310B74-4BDD-9987-3DF5-9E65594E5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BD661B-7DE2-236B-D3C1-760F77A72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4F151E-2117-3559-0F1D-D027F0CA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B3B680-FE65-3C6F-0D6E-D09317FB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3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05E1A9-65DC-2DFF-F967-8617BA03A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2748D0-8C0F-2974-889C-753BCAE2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3C24E0-FA6E-2978-4028-670BD6C7E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4CDF-531C-4FF3-9CA2-4F34FA0B28F8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C6354-6B62-723A-F54D-ABC236368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B48466-3CAB-1E2C-34E6-70742FDF5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8471-1091-468B-A05A-46C32F17B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9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fessm.lafont-assurances.com/index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34205BC9-14DB-F9BF-EDAF-D25F0D9D5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59" y="776748"/>
            <a:ext cx="11946194" cy="5250425"/>
          </a:xfrm>
        </p:spPr>
        <p:txBody>
          <a:bodyPr anchor="ctr">
            <a:normAutofit fontScale="77500" lnSpcReduction="20000"/>
          </a:bodyPr>
          <a:lstStyle/>
          <a:p>
            <a:r>
              <a:rPr lang="fr-FR" sz="4800" b="1" dirty="0">
                <a:solidFill>
                  <a:schemeClr val="accent2"/>
                </a:solidFill>
                <a:latin typeface="Gill Sans MT" panose="020B0502020104020203" pitchFamily="34" charset="0"/>
              </a:rPr>
              <a:t>Récapitulatif</a:t>
            </a:r>
            <a:r>
              <a:rPr lang="fr-FR" sz="4800" dirty="0">
                <a:latin typeface="Gill Sans MT" panose="020B0502020104020203" pitchFamily="34" charset="0"/>
              </a:rPr>
              <a:t> </a:t>
            </a:r>
          </a:p>
          <a:p>
            <a:r>
              <a:rPr lang="fr-FR" sz="4800" b="1" dirty="0">
                <a:latin typeface="Gill Sans MT" panose="020B0502020104020203" pitchFamily="34" charset="0"/>
              </a:rPr>
              <a:t>Assurance Lafont 2023-2024</a:t>
            </a:r>
          </a:p>
          <a:p>
            <a:r>
              <a:rPr lang="fr-FR" sz="3200" dirty="0">
                <a:hlinkClick r:id="rId2"/>
              </a:rPr>
              <a:t>Lafont Assurances (lafont-assurances.com)</a:t>
            </a:r>
            <a:endParaRPr lang="fr-FR" sz="4000" dirty="0"/>
          </a:p>
          <a:p>
            <a:endParaRPr lang="fr-FR" sz="3200" dirty="0"/>
          </a:p>
          <a:p>
            <a:r>
              <a:rPr lang="fr-FR" sz="3200" dirty="0"/>
              <a:t>Nous proposons au sein du COSS les assurances </a:t>
            </a:r>
            <a:r>
              <a:rPr lang="fr-FR" sz="3200" b="1" u="sng" dirty="0"/>
              <a:t>Loisir 1, 2 et 3</a:t>
            </a:r>
            <a:r>
              <a:rPr lang="fr-FR" sz="3200" dirty="0"/>
              <a:t>.  </a:t>
            </a:r>
          </a:p>
          <a:p>
            <a:r>
              <a:rPr lang="fr-FR" sz="3200" dirty="0"/>
              <a:t>Lorsque vous serez enregistré, vous pourrez modifier votre assurance </a:t>
            </a:r>
          </a:p>
          <a:p>
            <a:r>
              <a:rPr lang="fr-FR" sz="3200" dirty="0"/>
              <a:t>avec la couverture la plus adapté à votre besoin.  </a:t>
            </a:r>
          </a:p>
          <a:p>
            <a:endParaRPr lang="fr-FR" sz="3200" dirty="0"/>
          </a:p>
          <a:p>
            <a:r>
              <a:rPr lang="fr-FR" sz="3200" u="sng" dirty="0"/>
              <a:t>L’assurance Loisir 1 est obligatoire si vous souhaitez plonger </a:t>
            </a:r>
          </a:p>
          <a:p>
            <a:r>
              <a:rPr lang="fr-FR" sz="3200" u="sng" dirty="0"/>
              <a:t>en Espagne ou à l’étranger</a:t>
            </a:r>
            <a:r>
              <a:rPr lang="fr-FR" sz="3200" dirty="0"/>
              <a:t>. </a:t>
            </a:r>
          </a:p>
          <a:p>
            <a:endParaRPr lang="fr-FR" sz="3200" dirty="0"/>
          </a:p>
          <a:p>
            <a:r>
              <a:rPr lang="fr-FR" sz="3200" dirty="0"/>
              <a:t>Ci‐dessous les principales garanties. </a:t>
            </a:r>
            <a:endParaRPr lang="fr-FR" sz="36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6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F06A390-A1E0-E48B-461A-C27B12A53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45" y="1285765"/>
            <a:ext cx="10903510" cy="428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5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3494D4A-AD4A-185A-42B1-8F3A9BADD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705" y="1314866"/>
            <a:ext cx="10004589" cy="42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1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2F5E7FF-293C-BFD5-55C4-F812109BF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39" y="585347"/>
            <a:ext cx="8958096" cy="541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186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7222825-62ea-40f3-96b5-5375c07996e2}" enabled="1" method="Privileged" siteId="{90c7a20a-f34b-40bf-bc48-b9253b6f5d2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Orange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BARA Christophe DSG GSO</dc:creator>
  <cp:lastModifiedBy>BARA Christophe DSG GSO</cp:lastModifiedBy>
  <cp:revision>2</cp:revision>
  <dcterms:created xsi:type="dcterms:W3CDTF">2023-08-04T15:21:54Z</dcterms:created>
  <dcterms:modified xsi:type="dcterms:W3CDTF">2023-10-03T08:57:53Z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Text">
    <vt:lpwstr>Orange Restricted</vt:lpwstr>
  </property>
</Properties>
</file>